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9" r:id="rId7"/>
    <p:sldId id="270" r:id="rId8"/>
    <p:sldId id="268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FBF9A75-A5E0-4DAA-8B60-CD80D1ABC5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Minh’alma</a:t>
            </a:r>
            <a:r>
              <a:rPr lang="pt-BR" dirty="0"/>
              <a:t> escura se abriu </a:t>
            </a:r>
          </a:p>
          <a:p>
            <a:r>
              <a:rPr lang="pt-BR" dirty="0"/>
              <a:t>À luz do Salvador. </a:t>
            </a:r>
          </a:p>
          <a:p>
            <a:r>
              <a:rPr lang="pt-BR" dirty="0"/>
              <a:t>Creio em milagres,</a:t>
            </a:r>
          </a:p>
          <a:p>
            <a:r>
              <a:rPr lang="pt-BR" dirty="0"/>
              <a:t>Pois tenho um Deus de amor!</a:t>
            </a:r>
          </a:p>
        </p:txBody>
      </p:sp>
    </p:spTree>
    <p:extLst>
      <p:ext uri="{BB962C8B-B14F-4D97-AF65-F5344CB8AC3E}">
        <p14:creationId xmlns:p14="http://schemas.microsoft.com/office/powerpoint/2010/main" val="1337634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toda a criação de Deus </a:t>
            </a:r>
          </a:p>
          <a:p>
            <a:r>
              <a:rPr lang="pt-BR" dirty="0"/>
              <a:t>Eu vejo o Seu poder, </a:t>
            </a:r>
          </a:p>
          <a:p>
            <a:r>
              <a:rPr lang="pt-BR" dirty="0"/>
              <a:t>E quem contempla a linda flor,</a:t>
            </a:r>
          </a:p>
          <a:p>
            <a:r>
              <a:rPr lang="pt-BR" dirty="0"/>
              <a:t>Milagres pode ver.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6E2E9E0-569F-499F-946A-3D217E52CE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Creio em milagres, </a:t>
            </a:r>
          </a:p>
          <a:p>
            <a:r>
              <a:rPr lang="pt-BR" dirty="0"/>
              <a:t>Pois Cristo me salvou! </a:t>
            </a:r>
          </a:p>
          <a:p>
            <a:r>
              <a:rPr lang="pt-BR" dirty="0"/>
              <a:t>Tão grandioso é o poder </a:t>
            </a:r>
          </a:p>
          <a:p>
            <a:r>
              <a:rPr lang="pt-BR" dirty="0"/>
              <a:t>Que, assim, me transformou!</a:t>
            </a:r>
          </a:p>
        </p:txBody>
      </p:sp>
    </p:spTree>
    <p:extLst>
      <p:ext uri="{BB962C8B-B14F-4D97-AF65-F5344CB8AC3E}">
        <p14:creationId xmlns:p14="http://schemas.microsoft.com/office/powerpoint/2010/main" val="3361012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FBF9A75-A5E0-4DAA-8B60-CD80D1ABC5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Minh’alma</a:t>
            </a:r>
            <a:r>
              <a:rPr lang="pt-BR" dirty="0"/>
              <a:t> escura se abriu </a:t>
            </a:r>
          </a:p>
          <a:p>
            <a:r>
              <a:rPr lang="pt-BR" dirty="0"/>
              <a:t>À luz do Salvador. </a:t>
            </a:r>
          </a:p>
          <a:p>
            <a:r>
              <a:rPr lang="pt-BR" dirty="0"/>
              <a:t>Creio em milagres,</a:t>
            </a:r>
          </a:p>
          <a:p>
            <a:r>
              <a:rPr lang="pt-BR" dirty="0"/>
              <a:t>Pois tenho um Deus de amor!</a:t>
            </a:r>
          </a:p>
        </p:txBody>
      </p:sp>
    </p:spTree>
    <p:extLst>
      <p:ext uri="{BB962C8B-B14F-4D97-AF65-F5344CB8AC3E}">
        <p14:creationId xmlns:p14="http://schemas.microsoft.com/office/powerpoint/2010/main" val="2742966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Deus o amor, poder real, </a:t>
            </a:r>
          </a:p>
          <a:p>
            <a:r>
              <a:rPr lang="pt-BR" dirty="0"/>
              <a:t>Milagres fez em mim. </a:t>
            </a:r>
          </a:p>
          <a:p>
            <a:r>
              <a:rPr lang="pt-BR" dirty="0"/>
              <a:t>Perdão, felicidade, paz, </a:t>
            </a:r>
          </a:p>
          <a:p>
            <a:r>
              <a:rPr lang="pt-BR" dirty="0"/>
              <a:t>Eu tenho agora, enfim. </a:t>
            </a:r>
          </a:p>
        </p:txBody>
      </p:sp>
    </p:spTree>
    <p:extLst>
      <p:ext uri="{BB962C8B-B14F-4D97-AF65-F5344CB8AC3E}">
        <p14:creationId xmlns:p14="http://schemas.microsoft.com/office/powerpoint/2010/main" val="3692719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6E2E9E0-569F-499F-946A-3D217E52CE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Creio em milagres, </a:t>
            </a:r>
          </a:p>
          <a:p>
            <a:r>
              <a:rPr lang="pt-BR" dirty="0"/>
              <a:t>Pois Cristo me salvou! </a:t>
            </a:r>
          </a:p>
          <a:p>
            <a:r>
              <a:rPr lang="pt-BR" dirty="0"/>
              <a:t>Tão grandioso é o poder </a:t>
            </a:r>
          </a:p>
          <a:p>
            <a:r>
              <a:rPr lang="pt-BR" dirty="0"/>
              <a:t>Que, assim, me transformou!</a:t>
            </a:r>
          </a:p>
        </p:txBody>
      </p:sp>
    </p:spTree>
    <p:extLst>
      <p:ext uri="{BB962C8B-B14F-4D97-AF65-F5344CB8AC3E}">
        <p14:creationId xmlns:p14="http://schemas.microsoft.com/office/powerpoint/2010/main" val="3183769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FBF9A75-A5E0-4DAA-8B60-CD80D1ABC5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Minh’alma</a:t>
            </a:r>
            <a:r>
              <a:rPr lang="pt-BR" dirty="0"/>
              <a:t> escura se abriu </a:t>
            </a:r>
          </a:p>
          <a:p>
            <a:r>
              <a:rPr lang="pt-BR" dirty="0"/>
              <a:t>À luz do Salvador. </a:t>
            </a:r>
          </a:p>
          <a:p>
            <a:r>
              <a:rPr lang="pt-BR" dirty="0"/>
              <a:t>Creio em milagres,</a:t>
            </a:r>
          </a:p>
          <a:p>
            <a:r>
              <a:rPr lang="pt-BR" dirty="0"/>
              <a:t>Pois tenho um Deus de amor!</a:t>
            </a:r>
          </a:p>
        </p:txBody>
      </p:sp>
    </p:spTree>
    <p:extLst>
      <p:ext uri="{BB962C8B-B14F-4D97-AF65-F5344CB8AC3E}">
        <p14:creationId xmlns:p14="http://schemas.microsoft.com/office/powerpoint/2010/main" val="3924453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Divino Pai, em Seu poder</a:t>
            </a:r>
          </a:p>
          <a:p>
            <a:r>
              <a:rPr lang="pt-BR" dirty="0"/>
              <a:t>Renova o coração, </a:t>
            </a:r>
          </a:p>
          <a:p>
            <a:r>
              <a:rPr lang="pt-BR" dirty="0"/>
              <a:t>E num milagre de amor, </a:t>
            </a:r>
          </a:p>
          <a:p>
            <a:r>
              <a:rPr lang="pt-BR" dirty="0"/>
              <a:t>Opera a salvação. </a:t>
            </a:r>
          </a:p>
        </p:txBody>
      </p:sp>
    </p:spTree>
    <p:extLst>
      <p:ext uri="{BB962C8B-B14F-4D97-AF65-F5344CB8AC3E}">
        <p14:creationId xmlns:p14="http://schemas.microsoft.com/office/powerpoint/2010/main" val="4124845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CREIO EM MILAGRES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6E2E9E0-569F-499F-946A-3D217E52CE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Creio em milagres, </a:t>
            </a:r>
          </a:p>
          <a:p>
            <a:r>
              <a:rPr lang="pt-BR" dirty="0"/>
              <a:t>Pois Cristo me salvou! </a:t>
            </a:r>
          </a:p>
          <a:p>
            <a:r>
              <a:rPr lang="pt-BR" dirty="0"/>
              <a:t>Tão grandioso é o poder </a:t>
            </a:r>
          </a:p>
          <a:p>
            <a:r>
              <a:rPr lang="pt-BR" dirty="0"/>
              <a:t>Que, assim, me transformou!</a:t>
            </a:r>
          </a:p>
        </p:txBody>
      </p:sp>
    </p:spTree>
    <p:extLst>
      <p:ext uri="{BB962C8B-B14F-4D97-AF65-F5344CB8AC3E}">
        <p14:creationId xmlns:p14="http://schemas.microsoft.com/office/powerpoint/2010/main" val="42886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231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CREIO EM MILAGRES</vt:lpstr>
      <vt:lpstr>CREIO EM MILAGRES</vt:lpstr>
      <vt:lpstr>CREIO EM MILAGRES</vt:lpstr>
      <vt:lpstr>CREIO EM MILAGRES</vt:lpstr>
      <vt:lpstr>CREIO EM MILAGRES</vt:lpstr>
      <vt:lpstr>CREIO EM MILAGRES</vt:lpstr>
      <vt:lpstr>CREIO EM MILAGRES</vt:lpstr>
      <vt:lpstr>CREIO EM MILAGRES</vt:lpstr>
      <vt:lpstr>CREIO EM MILAGRES</vt:lpstr>
      <vt:lpstr>CREIO EM MILAGRES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2019-06-12T22:02:48Z</dcterms:modified>
</cp:coreProperties>
</file>

<file path=docProps/thumbnail.jpeg>
</file>